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78650" y="1105725"/>
            <a:ext cx="7522800" cy="1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011300" y="1696800"/>
            <a:ext cx="3342300" cy="4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767100" y="1696800"/>
            <a:ext cx="3342300" cy="4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143950" y="2493675"/>
            <a:ext cx="3342300" cy="4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899750" y="2493675"/>
            <a:ext cx="3342300" cy="4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022950" y="3396375"/>
            <a:ext cx="33423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778750" y="3396375"/>
            <a:ext cx="33423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878650" y="4401975"/>
            <a:ext cx="17172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769050" y="4401975"/>
            <a:ext cx="17172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659450" y="4401975"/>
            <a:ext cx="17172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6549850" y="4401975"/>
            <a:ext cx="17172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